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75FF5E-68A8-4D6F-8B35-4909CE0CA66A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